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0"/>
  </p:notesMasterIdLst>
  <p:handoutMasterIdLst>
    <p:handoutMasterId r:id="rId11"/>
  </p:handoutMasterIdLst>
  <p:sldIdLst>
    <p:sldId id="266" r:id="rId6"/>
    <p:sldId id="263" r:id="rId7"/>
    <p:sldId id="267" r:id="rId8"/>
    <p:sldId id="256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662"/>
    <a:srgbClr val="5297D2"/>
    <a:srgbClr val="779B2F"/>
    <a:srgbClr val="C7D5B2"/>
    <a:srgbClr val="BD083A"/>
    <a:srgbClr val="C15729"/>
    <a:srgbClr val="016A70"/>
    <a:srgbClr val="C55A11"/>
    <a:srgbClr val="00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6122" autoAdjust="0"/>
  </p:normalViewPr>
  <p:slideViewPr>
    <p:cSldViewPr snapToGrid="0" showGuides="1">
      <p:cViewPr varScale="1">
        <p:scale>
          <a:sx n="66" d="100"/>
          <a:sy n="66" d="100"/>
        </p:scale>
        <p:origin x="84" y="468"/>
      </p:cViewPr>
      <p:guideLst>
        <p:guide orient="horz" pos="2160"/>
        <p:guide pos="3817"/>
        <p:guide pos="370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43428A8-BE86-3B4D-8AC1-4F69DA1468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02E0B8-4ABC-5842-8FAE-0EEB71AA4A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EB4CA-1091-894A-929B-AF803BCE6C55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8E1B29-18DF-1C44-8442-8B368F80AC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F6E979-A417-734F-8ED0-0085386741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28D7-2824-934E-8322-9306F0CB4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29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6C5E-0548-443A-9016-97E7EE1146A2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629DF-008D-448C-BB0F-B9D1308A9D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11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629DF-008D-448C-BB0F-B9D1308A9DE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85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AF0D8-B9B4-8445-8915-20231698A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014607-0877-6346-B093-617FB9816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30F894-9F91-024A-8B31-D8146799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BDCBB7-6FE6-41C2-83AE-4E7E5F7A1322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7E3113-1F50-5E4E-9E44-64AB6724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E3519-898F-1841-8F39-B0E38F34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4A887-71A9-432F-BF6D-A61D0D9F6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00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1196E-E07B-8249-823C-A5EA72E3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B7EB7F-AD98-9944-BF95-01762DD88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0DB0AA-8B71-4640-B553-A8D1276C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BDCBB7-6FE6-41C2-83AE-4E7E5F7A1322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138262-2E1A-5346-B135-7249BEB9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BB865-90C5-6B43-8CFE-738E133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4A887-71A9-432F-BF6D-A61D0D9F6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15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2E3F46-3212-EC4E-B9BE-243561EE9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BE76EB-CDC4-3E45-9360-428E23860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A0E760-7983-9F47-90F7-6B793863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BDCBB7-6FE6-41C2-83AE-4E7E5F7A1322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0CB7E0-38EC-3B4C-AA87-2695B421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46B949-CA09-BF43-BE30-DFEF58C7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4A887-71A9-432F-BF6D-A61D0D9F6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267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7BF9C-7178-41AA-8E20-5DD2EF5C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9470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19B9-7649-4E58-8DB7-776CA8893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8FA502-AB14-4723-B852-77E4B256C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D21B6-EFCD-4EA7-8BD5-7FDEAC8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9B706D-3DED-4BAD-8FAC-F80DBC86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FFDCB4-DB02-4A76-BA8C-E4F33300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757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54F6A-9B95-419E-90EC-153DBFBA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552C05-1C7A-476C-99CB-6AD6810E4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6A968E-CEDD-4820-B04B-CD6E209E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45935-4014-4883-9BBD-F64EF693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33BC8-756B-484C-B82E-0B76848C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87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0CE66-3014-449B-A514-4B88D86C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8BAE52-9CE6-4DE6-8F0E-27A353F21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35360-8947-42F7-A553-4054186B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A1C70-6105-477B-B91C-D08C3667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4A0FD9-0062-4AC0-867B-97F81739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480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2E978-2E3F-4FF7-9828-555B5A4E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4D232C-6EDD-475F-BF40-62F58D3F5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24923E-4628-4A2D-A226-29CF03306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7011E-56B6-4F3C-B35A-D8699EA1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55445-6073-4EEB-8204-16F692E0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9CB6FD-DEBA-43B5-BAC1-404232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65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4C954-D630-45AF-9F52-5C2C817F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FDEA6E-6334-4787-A27F-A47DCF69D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B8C40F-7793-41BF-A44D-278E452FA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302D7C-C16C-4C18-8782-455CA6DED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EAE9D2-86C7-4882-B4E8-43BB24335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F76878-07CC-487F-A8A9-5101F495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1722D4-6A11-404D-8A21-471C742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5DA810-20A2-48CC-ACA1-5AC6EDAE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21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BE7FA-377A-49F5-A2EB-490ECCC0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790373-C919-4A2E-950E-3B9089DC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76CC0F-B69A-4C8F-AF92-F5CD0C3A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DAA643-5A5C-4BA4-A1DF-C35D8179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72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4E0345-8908-4995-B037-1F418CDC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AC5D2E-1D86-4F60-9759-F1B4772A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E0395D-BCD9-4E82-AFDA-A9244A44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71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30A9A-2D68-0E41-AB77-A4A8BD62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5CC579-9C86-F548-8664-21818A14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7848C-F6BD-D94E-BD19-6ACC21DC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BDCBB7-6FE6-41C2-83AE-4E7E5F7A1322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28574-E60A-2943-AAFA-14C64B69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A3349D-4631-CC4D-A692-CA325FAD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4A887-71A9-432F-BF6D-A61D0D9F6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397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BD023-C5F0-4819-85D5-192D0D96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F0E7F0-6763-4F7C-932E-27906B75B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C7D1FE-F407-44D0-85ED-C51F639FF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C0B983-5BC8-40D0-B505-BF72DA81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7AAF96-E7D3-4AB9-BCA3-323A3DD7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555987-F745-4438-9024-FD0987E1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02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F3002-450F-4BD4-8304-E71C0DCC2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316317-2F5F-481F-A6AE-FAD555E92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38ECEE-5ACC-4FDE-8C83-A684A3697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973DA9-FFD5-4488-A0D0-2718A1CF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44F68-F4F8-4008-AFE5-42F6C268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F98C64-33A0-400A-88E4-FF0BAB2D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8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8D5C7-93B3-489C-818B-81C211E1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6AD224-0071-4470-B901-69167AF0E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0B4F1C-3334-4AD5-9514-5E4B6F65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69E58A-2545-4A8C-AEC0-F726B162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F8063F-2439-4573-8846-EA50FEB2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66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46628E-A45A-4FF8-A1A8-66B82D0F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B0C1F9-E4A0-419F-8450-E91F82062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4CC7CE-58D2-49CD-9399-4204A938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939DF-3350-471B-812B-551135B1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20B55-7165-4AB7-BB0A-24674776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64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C2CBE-713D-6E44-8EBD-AAF9D3C0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62E174-24D3-F543-A27D-07C1C2A26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DB50C5-F306-4644-8CC1-C2DD1F5D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BDCBB7-6FE6-41C2-83AE-4E7E5F7A1322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ACC4FC-CAAC-AC48-A2FB-76EB7308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90349-9749-4543-B9D2-076DBC12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4A887-71A9-432F-BF6D-A61D0D9F6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15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B86B1-4501-0744-A76B-CA944BC5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2672B1-4F4E-2A45-A31A-F242C9298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3DF9A0-0593-F642-AA3B-17234382E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512838-2032-F347-A4AD-DF256068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BDCBB7-6FE6-41C2-83AE-4E7E5F7A1322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2ABB8F-A0D4-9642-AAED-44354D5F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10A7B2-1981-0C4C-99D0-8BFF648F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4A887-71A9-432F-BF6D-A61D0D9F6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8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B6586-CD73-A04A-960A-EF66EB1A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708704-567D-FF45-B7C7-3220C90C0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08A04F-E931-0747-89D0-26F33495B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4CA5B9-2CCC-B444-80F5-43CA70EC6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96B8D7-21C7-FE48-97F1-E5CC0319D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B46073-1C30-5E46-ABEE-F9C9F126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BDCBB7-6FE6-41C2-83AE-4E7E5F7A1322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F17EF1-2E15-6C4A-B7F8-3FBF31A3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A46476-D3D4-964D-8DFB-A261D250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4A887-71A9-432F-BF6D-A61D0D9F6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07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15AF6-EF11-0447-AE21-1B6E6F86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43C6A5-9064-0743-955F-924B92DA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BDCBB7-6FE6-41C2-83AE-4E7E5F7A1322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FBDFE6-B70F-A440-B65E-0936F8F1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ABAFA5-1850-1743-9A1C-51002C2C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4A887-71A9-432F-BF6D-A61D0D9F6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01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C6ED5F-A05A-B04A-A80B-13A5FB35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7AB6AA-A6F5-E94C-8EFA-5B14E3B624AA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C43AF92-9F81-1549-8180-9BDD688C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1DB5C3-BFD2-084F-BEEA-F62B799F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13EDCC-4881-EA4D-9C51-F5FAF759B6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7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9D43C-B8B2-B04F-AF5E-B3A760D5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437DC8-208D-FC4C-B70F-7FE6F4459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138039-8876-1B4D-9235-F1B147A05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F63FB7-9C57-2E4B-8F8B-18BD2949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BDCBB7-6FE6-41C2-83AE-4E7E5F7A1322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7FFB7C-39C4-6444-A691-1E7618B2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13DC39-F9EB-7C42-B6F6-94BB0C6E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4A887-71A9-432F-BF6D-A61D0D9F6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01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88706-653D-AB49-A4B0-6D108AB3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6FA2A9-0537-0542-A72B-91B71C813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977EC3-6656-6544-8670-826A64A55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1B640D-0985-C049-8F19-8514D0D5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BDCBB7-6FE6-41C2-83AE-4E7E5F7A1322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CB6199-F251-A34D-BF6F-C1931083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3E186F-E799-3240-A7D9-B8FC8EFB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4A887-71A9-432F-BF6D-A61D0D9F69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83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81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E3BB12-9E20-4523-B472-98C2F449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BC3AE6-ECC7-46BA-AAB6-6EE955C5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7B2CA-E51C-4849-8F2E-B96B56652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A3F0-0940-4CCF-BCB0-BACC2332E86B}" type="datetimeFigureOut">
              <a:rPr lang="es-ES" smtClean="0"/>
              <a:t>22/08/2023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63CE94-6844-4923-B79E-F9D06B74A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149FE0-107A-4C6E-9EA3-C8302AD08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E044-F89E-4457-9F3D-3F12BCD91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64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931CA8B2-3E72-4848-AF48-EA9856B04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506" y="4328554"/>
            <a:ext cx="10945216" cy="726331"/>
          </a:xfrm>
        </p:spPr>
        <p:txBody>
          <a:bodyPr anchor="t">
            <a:normAutofit/>
          </a:bodyPr>
          <a:lstStyle/>
          <a:p>
            <a:pPr algn="l"/>
            <a:r>
              <a:rPr lang="es-ES" sz="3200" dirty="0">
                <a:solidFill>
                  <a:srgbClr val="5626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ponencia</a:t>
            </a:r>
          </a:p>
        </p:txBody>
      </p:sp>
      <p:sp>
        <p:nvSpPr>
          <p:cNvPr id="8" name="2 Subtítulo">
            <a:extLst>
              <a:ext uri="{FF2B5EF4-FFF2-40B4-BE49-F238E27FC236}">
                <a16:creationId xmlns:a16="http://schemas.microsoft.com/office/drawing/2014/main" id="{5EE6FDBF-A850-42E3-9E24-4B7D156B5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507" y="5538711"/>
            <a:ext cx="7707484" cy="480053"/>
          </a:xfrm>
        </p:spPr>
        <p:txBody>
          <a:bodyPr>
            <a:normAutofit/>
          </a:bodyPr>
          <a:lstStyle/>
          <a:p>
            <a:pPr algn="l"/>
            <a:r>
              <a:rPr lang="es-AR" sz="2800" dirty="0">
                <a:solidFill>
                  <a:srgbClr val="5297D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Autor: Nombre y Apellidos</a:t>
            </a:r>
            <a:endParaRPr lang="en-US" sz="2800" dirty="0">
              <a:solidFill>
                <a:srgbClr val="5297D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F65C3F-DD67-4812-BC95-D1309F5FD6CD}"/>
              </a:ext>
            </a:extLst>
          </p:cNvPr>
          <p:cNvSpPr txBox="1"/>
          <p:nvPr/>
        </p:nvSpPr>
        <p:spPr>
          <a:xfrm>
            <a:off x="8106690" y="5495544"/>
            <a:ext cx="35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562662"/>
                </a:solidFill>
                <a:latin typeface="Montserrat" panose="02000505000000020004" pitchFamily="2" charset="0"/>
              </a:rPr>
              <a:t>[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s-ES" sz="2800" dirty="0">
                <a:solidFill>
                  <a:srgbClr val="5297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s-ES" sz="28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rgbClr val="562662"/>
                </a:solidFill>
                <a:latin typeface="Montserrat" panose="02000505000000020004" pitchFamily="2" charset="0"/>
              </a:rPr>
              <a:t>]</a:t>
            </a:r>
          </a:p>
        </p:txBody>
      </p:sp>
      <p:cxnSp>
        <p:nvCxnSpPr>
          <p:cNvPr id="13" name="6 Conector recto">
            <a:extLst>
              <a:ext uri="{FF2B5EF4-FFF2-40B4-BE49-F238E27FC236}">
                <a16:creationId xmlns:a16="http://schemas.microsoft.com/office/drawing/2014/main" id="{685E451E-5C81-4BEE-A135-5C37652AA828}"/>
              </a:ext>
            </a:extLst>
          </p:cNvPr>
          <p:cNvCxnSpPr>
            <a:cxnSpLocks/>
          </p:cNvCxnSpPr>
          <p:nvPr/>
        </p:nvCxnSpPr>
        <p:spPr>
          <a:xfrm>
            <a:off x="4297555" y="5227129"/>
            <a:ext cx="3809135" cy="0"/>
          </a:xfrm>
          <a:prstGeom prst="line">
            <a:avLst/>
          </a:prstGeom>
          <a:ln w="12700">
            <a:solidFill>
              <a:srgbClr val="562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14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hat is the origin of the tick mark? - Quora">
            <a:extLst>
              <a:ext uri="{FF2B5EF4-FFF2-40B4-BE49-F238E27FC236}">
                <a16:creationId xmlns:a16="http://schemas.microsoft.com/office/drawing/2014/main" id="{BC836F63-2D43-485F-9CE1-9E77597CED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0D172D8-D1BA-4374-879F-33AA419F7018}"/>
              </a:ext>
            </a:extLst>
          </p:cNvPr>
          <p:cNvSpPr/>
          <p:nvPr/>
        </p:nvSpPr>
        <p:spPr>
          <a:xfrm>
            <a:off x="1824337" y="3036307"/>
            <a:ext cx="102132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Autorizo la grabación y divulgación de mi presentación en el </a:t>
            </a:r>
            <a:r>
              <a:rPr lang="es-ES" sz="3200" b="1" dirty="0">
                <a:solidFill>
                  <a:srgbClr val="5626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</a:t>
            </a:r>
            <a:r>
              <a:rPr lang="es-ES" sz="3200" b="1" dirty="0">
                <a:solidFill>
                  <a:srgbClr val="016A7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Congreso Nacional de SENPE 2024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FFC46E3-D32C-ACEF-62A4-68709F3CD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6" y="2849881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1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40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7E45B87-3D66-4819-8193-F29C559D3C0E}"/>
              </a:ext>
            </a:extLst>
          </p:cNvPr>
          <p:cNvSpPr txBox="1"/>
          <p:nvPr/>
        </p:nvSpPr>
        <p:spPr>
          <a:xfrm>
            <a:off x="571501" y="4359931"/>
            <a:ext cx="1092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5297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E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>
                <a:solidFill>
                  <a:srgbClr val="5626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y Apellidos del autor</a:t>
            </a:r>
            <a:r>
              <a:rPr lang="es-ES" sz="4000" dirty="0">
                <a:solidFill>
                  <a:srgbClr val="5297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347781-67A7-DE47-AA3D-A5DDB04AE318}"/>
              </a:ext>
            </a:extLst>
          </p:cNvPr>
          <p:cNvSpPr txBox="1"/>
          <p:nvPr/>
        </p:nvSpPr>
        <p:spPr>
          <a:xfrm>
            <a:off x="3252355" y="5067817"/>
            <a:ext cx="573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5297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 contacto o Perfil en RRSS</a:t>
            </a:r>
          </a:p>
        </p:txBody>
      </p:sp>
    </p:spTree>
    <p:extLst>
      <p:ext uri="{BB962C8B-B14F-4D97-AF65-F5344CB8AC3E}">
        <p14:creationId xmlns:p14="http://schemas.microsoft.com/office/powerpoint/2010/main" val="946711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DF9156C17D5A4C8F94D336D88B7B06" ma:contentTypeVersion="15" ma:contentTypeDescription="Create a new document." ma:contentTypeScope="" ma:versionID="aa6a7a7523e4e47810d23d7e428047ef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e0613b64-eea6-4682-96b3-04360ec05e59" targetNamespace="http://schemas.microsoft.com/office/2006/metadata/properties" ma:root="true" ma:fieldsID="0d69bf9d1ab0268f3ff160e050ad8a16" ns1:_="" ns2:_="" ns3:_="">
    <xsd:import namespace="http://schemas.microsoft.com/sharepoint/v3"/>
    <xsd:import namespace="eb3f7de7-c935-4ca6-a12c-1f73773710ec"/>
    <xsd:import namespace="e0613b64-eea6-4682-96b3-04360ec05e5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13b64-eea6-4682-96b3-04360ec05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nesDocumentTypeId xmlns="eb3f7de7-c935-4ca6-a12c-1f73773710ec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82C820-3FC1-4D5D-BAA8-43407F0E5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e0613b64-eea6-4682-96b3-04360ec05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C4A247-FB1E-498A-B115-2F4C3AC050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</ds:schemaRefs>
</ds:datastoreItem>
</file>

<file path=customXml/itemProps3.xml><?xml version="1.0" encoding="utf-8"?>
<ds:datastoreItem xmlns:ds="http://schemas.openxmlformats.org/officeDocument/2006/customXml" ds:itemID="{E92FFCC8-7C46-4B94-A357-5FC0D0E601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43</Words>
  <Application>Microsoft Office PowerPoint</Application>
  <PresentationFormat>Panorámica</PresentationFormat>
  <Paragraphs>7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Tema de Office</vt:lpstr>
      <vt:lpstr>Diseño personalizado</vt:lpstr>
      <vt:lpstr>Título de la ponencia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Antón Jornet</dc:creator>
  <cp:lastModifiedBy>Almudena Garcia</cp:lastModifiedBy>
  <cp:revision>17</cp:revision>
  <dcterms:created xsi:type="dcterms:W3CDTF">2020-06-07T08:33:38Z</dcterms:created>
  <dcterms:modified xsi:type="dcterms:W3CDTF">2023-08-22T15:23:45Z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0x010100ABDF9156C17D5A4C8F94D336D88B7B06</vt:lpwstr>
  </property>
</Properties>
</file>