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8A12"/>
    <a:srgbClr val="000000"/>
    <a:srgbClr val="1D6A70"/>
    <a:srgbClr val="34A7B5"/>
    <a:srgbClr val="124C92"/>
    <a:srgbClr val="CD1719"/>
    <a:srgbClr val="FEDA2C"/>
    <a:srgbClr val="2D5078"/>
    <a:srgbClr val="006944"/>
    <a:srgbClr val="005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01"/>
    <p:restoredTop sz="94689"/>
  </p:normalViewPr>
  <p:slideViewPr>
    <p:cSldViewPr snapToGrid="0" snapToObjects="1">
      <p:cViewPr varScale="1">
        <p:scale>
          <a:sx n="191" d="100"/>
          <a:sy n="191" d="100"/>
        </p:scale>
        <p:origin x="5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469" y="998291"/>
            <a:ext cx="8798011" cy="1790700"/>
          </a:xfrm>
        </p:spPr>
        <p:txBody>
          <a:bodyPr anchor="b"/>
          <a:lstStyle>
            <a:lvl1pPr algn="l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469" y="2858047"/>
            <a:ext cx="8798011" cy="1241822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33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CA9C41"/>
              </a:buClr>
              <a:defRPr/>
            </a:lvl1pPr>
            <a:lvl2pPr>
              <a:buClr>
                <a:srgbClr val="CA9C41"/>
              </a:buClr>
              <a:defRPr/>
            </a:lvl2pPr>
            <a:lvl3pPr>
              <a:buClr>
                <a:srgbClr val="CA9C41"/>
              </a:buClr>
              <a:defRPr/>
            </a:lvl3pPr>
            <a:lvl4pPr>
              <a:buClr>
                <a:srgbClr val="CA9C41"/>
              </a:buClr>
              <a:defRPr/>
            </a:lvl4pPr>
            <a:lvl5pPr>
              <a:buClr>
                <a:srgbClr val="CA9C41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698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807" y="1282304"/>
            <a:ext cx="8800198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807" y="3442098"/>
            <a:ext cx="8800198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8996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093" y="768853"/>
            <a:ext cx="4363480" cy="386386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BE9A8CF-71E7-3D40-AA04-68D428257DC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32238" y="768853"/>
            <a:ext cx="4363480" cy="386386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12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092" y="759330"/>
            <a:ext cx="4339089" cy="60815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093" y="1492498"/>
            <a:ext cx="4339089" cy="31497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754439"/>
            <a:ext cx="435833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509553"/>
            <a:ext cx="4358331" cy="31326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977C61-6BA2-B570-ACF8-44A81B5C9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92" y="142039"/>
            <a:ext cx="6830431" cy="4922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23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510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716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761" y="746521"/>
            <a:ext cx="3058506" cy="807503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9276" y="746522"/>
            <a:ext cx="5625060" cy="38913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9470" y="1672411"/>
            <a:ext cx="3051797" cy="297646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5405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2759" y="158841"/>
            <a:ext cx="6892803" cy="380145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7A25319-0CD5-8448-BC06-BD1AFE790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60" y="4061197"/>
            <a:ext cx="6892803" cy="335782"/>
          </a:xfrm>
        </p:spPr>
        <p:txBody>
          <a:bodyPr anchor="b">
            <a:noAutofit/>
          </a:bodyPr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4189AC2-AB72-D94E-922A-CDBAB58E17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9470" y="4396979"/>
            <a:ext cx="6886094" cy="25189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9708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093" y="1116199"/>
            <a:ext cx="8820150" cy="351346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322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08597" y="815316"/>
            <a:ext cx="1301246" cy="368282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2595" y="815315"/>
            <a:ext cx="7432019" cy="36828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884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092" y="142039"/>
            <a:ext cx="6918113" cy="492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093" y="776093"/>
            <a:ext cx="8820150" cy="3853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0535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rgbClr val="CF1E24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CF1E24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CF1E24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CF1E24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CF1E24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11AE52F-6F36-78F8-D1C8-7ACBE748A018}"/>
              </a:ext>
            </a:extLst>
          </p:cNvPr>
          <p:cNvSpPr txBox="1"/>
          <p:nvPr/>
        </p:nvSpPr>
        <p:spPr>
          <a:xfrm>
            <a:off x="144859" y="2618800"/>
            <a:ext cx="4480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18A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</a:t>
            </a:r>
          </a:p>
          <a:p>
            <a:r>
              <a:rPr lang="en-US" sz="2400" b="1" dirty="0">
                <a:solidFill>
                  <a:srgbClr val="D18A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GOES HERE</a:t>
            </a:r>
            <a:endParaRPr lang="en-US" sz="2400" dirty="0">
              <a:solidFill>
                <a:srgbClr val="D18A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16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C9A3A-D1F7-E147-BF04-19B9CFB11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9D9D6-8313-654D-BD78-AC62B0E1C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9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4</Words>
  <Application>Microsoft Macintosh PowerPoint</Application>
  <PresentationFormat>On-screen Show (16:9)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Schroeder</dc:creator>
  <cp:lastModifiedBy>Lloyd Schroeder</cp:lastModifiedBy>
  <cp:revision>28</cp:revision>
  <dcterms:created xsi:type="dcterms:W3CDTF">2019-01-07T11:42:34Z</dcterms:created>
  <dcterms:modified xsi:type="dcterms:W3CDTF">2026-04-28T16:56:43Z</dcterms:modified>
</cp:coreProperties>
</file>